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78" r:id="rId5"/>
    <p:sldId id="279" r:id="rId6"/>
    <p:sldId id="280" r:id="rId7"/>
    <p:sldId id="283" r:id="rId8"/>
    <p:sldId id="281" r:id="rId9"/>
    <p:sldId id="285"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 E. Moncus" userId="57cf1b5d-4545-4532-a703-ce5bf65cf4f0" providerId="ADAL" clId="{10A3BFF0-CA19-4163-B101-2DA9BF126A8D}"/>
    <pc:docChg chg="modSld">
      <pc:chgData name="Mariann E. Moncus" userId="57cf1b5d-4545-4532-a703-ce5bf65cf4f0" providerId="ADAL" clId="{10A3BFF0-CA19-4163-B101-2DA9BF126A8D}" dt="2020-10-05T12:13:01.415" v="0" actId="20577"/>
      <pc:docMkLst>
        <pc:docMk/>
      </pc:docMkLst>
      <pc:sldChg chg="modSp mod">
        <pc:chgData name="Mariann E. Moncus" userId="57cf1b5d-4545-4532-a703-ce5bf65cf4f0" providerId="ADAL" clId="{10A3BFF0-CA19-4163-B101-2DA9BF126A8D}" dt="2020-10-05T12:13:01.415" v="0" actId="20577"/>
        <pc:sldMkLst>
          <pc:docMk/>
          <pc:sldMk cId="3220235682" sldId="279"/>
        </pc:sldMkLst>
        <pc:spChg chg="mod">
          <ac:chgData name="Mariann E. Moncus" userId="57cf1b5d-4545-4532-a703-ce5bf65cf4f0" providerId="ADAL" clId="{10A3BFF0-CA19-4163-B101-2DA9BF126A8D}" dt="2020-10-05T12:13:01.415" v="0" actId="20577"/>
          <ac:spMkLst>
            <pc:docMk/>
            <pc:sldMk cId="3220235682" sldId="279"/>
            <ac:spMk id="5" creationId="{8F6D07C5-AE34-4630-A6D2-270C995BC9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10/5/2020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10/5/2020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10/5/2020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10/5/2020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mpsonswiki.com/wiki/Coach_Krupt" TargetMode="External"/><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blogs.sussex.ac.uk/te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flickr.com/photos/toddle_email_newsletters/26867124283/"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1407301"/>
          </a:xfrm>
        </p:spPr>
        <p:txBody>
          <a:bodyPr>
            <a:normAutofit/>
          </a:bodyPr>
          <a:lstStyle/>
          <a:p>
            <a:r>
              <a:rPr lang="en-US" sz="4000" dirty="0"/>
              <a:t>EPHS </a:t>
            </a:r>
            <a:br>
              <a:rPr lang="en-US" sz="4000" dirty="0"/>
            </a:br>
            <a:r>
              <a:rPr lang="en-US" sz="4000" dirty="0"/>
              <a:t>Personal Fitness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3333865"/>
            <a:ext cx="3485072" cy="1850612"/>
          </a:xfrm>
        </p:spPr>
        <p:txBody>
          <a:bodyPr>
            <a:normAutofit fontScale="92500" lnSpcReduction="10000"/>
          </a:bodyPr>
          <a:lstStyle/>
          <a:p>
            <a:pPr algn="l"/>
            <a:r>
              <a:rPr lang="en-US" dirty="0"/>
              <a:t>Coach Moncus</a:t>
            </a:r>
          </a:p>
          <a:p>
            <a:pPr algn="l"/>
            <a:r>
              <a:rPr lang="en-US" sz="2300" dirty="0"/>
              <a:t>Coach </a:t>
            </a:r>
            <a:r>
              <a:rPr lang="en-US" dirty="0"/>
              <a:t>Wilson</a:t>
            </a:r>
          </a:p>
          <a:p>
            <a:pPr algn="l"/>
            <a:r>
              <a:rPr lang="en-US" sz="2300" dirty="0"/>
              <a:t>Coach Schuyler</a:t>
            </a:r>
          </a:p>
          <a:p>
            <a:pPr algn="l"/>
            <a:r>
              <a:rPr lang="en-US" sz="2300" dirty="0"/>
              <a:t>Coach Whitaker</a:t>
            </a:r>
          </a:p>
        </p:txBody>
      </p:sp>
    </p:spTree>
    <p:extLst>
      <p:ext uri="{BB962C8B-B14F-4D97-AF65-F5344CB8AC3E}">
        <p14:creationId xmlns:p14="http://schemas.microsoft.com/office/powerpoint/2010/main" val="416788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6" y="643465"/>
            <a:ext cx="3382638" cy="1370605"/>
          </a:xfrm>
        </p:spPr>
        <p:txBody>
          <a:bodyPr>
            <a:normAutofit/>
          </a:bodyPr>
          <a:lstStyle/>
          <a:p>
            <a:r>
              <a:rPr lang="en-US" sz="3200" dirty="0"/>
              <a:t>Expectations</a:t>
            </a:r>
            <a:br>
              <a:rPr lang="en-US" sz="3200" dirty="0"/>
            </a:br>
            <a:r>
              <a:rPr lang="en-US" sz="3200" dirty="0"/>
              <a:t>Face to Face</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6" y="2247153"/>
            <a:ext cx="3358084" cy="3544046"/>
          </a:xfrm>
        </p:spPr>
        <p:txBody>
          <a:bodyPr>
            <a:normAutofit/>
          </a:bodyPr>
          <a:lstStyle/>
          <a:p>
            <a:r>
              <a:rPr lang="en-US" sz="2400" dirty="0"/>
              <a:t>Dress out </a:t>
            </a:r>
          </a:p>
          <a:p>
            <a:r>
              <a:rPr lang="en-US" sz="2400" dirty="0"/>
              <a:t>Participate in class…</a:t>
            </a:r>
          </a:p>
          <a:p>
            <a:r>
              <a:rPr lang="en-US" sz="2400" dirty="0"/>
              <a:t>Fitness Assessments</a:t>
            </a:r>
          </a:p>
          <a:p>
            <a:r>
              <a:rPr lang="en-US" sz="2400" dirty="0"/>
              <a:t>Fitness Mile run</a:t>
            </a:r>
          </a:p>
          <a:p>
            <a:pPr marL="36900" indent="0">
              <a:buNone/>
            </a:pPr>
            <a:endParaRPr lang="en-US" sz="1800" dirty="0"/>
          </a:p>
          <a:p>
            <a:endParaRPr lang="en-US" sz="1800" dirty="0"/>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5941221" y="643466"/>
            <a:ext cx="4581437" cy="5147733"/>
          </a:xfrm>
          <a:prstGeom prst="rect">
            <a:avLst/>
          </a:prstGeom>
        </p:spPr>
      </p:pic>
      <p:sp>
        <p:nvSpPr>
          <p:cNvPr id="4" name="TextBox 3">
            <a:extLst>
              <a:ext uri="{FF2B5EF4-FFF2-40B4-BE49-F238E27FC236}">
                <a16:creationId xmlns:a16="http://schemas.microsoft.com/office/drawing/2014/main" id="{C3474201-F203-413C-A8C3-3207B3B1607A}"/>
              </a:ext>
            </a:extLst>
          </p:cNvPr>
          <p:cNvSpPr txBox="1"/>
          <p:nvPr/>
        </p:nvSpPr>
        <p:spPr>
          <a:xfrm>
            <a:off x="6353902" y="1279089"/>
            <a:ext cx="3756074" cy="1569660"/>
          </a:xfrm>
          <a:prstGeom prst="rect">
            <a:avLst/>
          </a:prstGeom>
          <a:noFill/>
        </p:spPr>
        <p:txBody>
          <a:bodyPr wrap="square" rtlCol="0">
            <a:spAutoFit/>
          </a:bodyPr>
          <a:lstStyle/>
          <a:p>
            <a:pPr algn="ctr"/>
            <a:r>
              <a:rPr lang="en-US" sz="3200" b="1" dirty="0">
                <a:solidFill>
                  <a:schemeClr val="bg1"/>
                </a:solidFill>
              </a:rPr>
              <a:t>EXPECTATIONS DIGITAL LEARNING DAYS</a:t>
            </a:r>
          </a:p>
        </p:txBody>
      </p:sp>
      <p:sp>
        <p:nvSpPr>
          <p:cNvPr id="5" name="TextBox 4">
            <a:extLst>
              <a:ext uri="{FF2B5EF4-FFF2-40B4-BE49-F238E27FC236}">
                <a16:creationId xmlns:a16="http://schemas.microsoft.com/office/drawing/2014/main" id="{8F6D07C5-AE34-4630-A6D2-270C995BC960}"/>
              </a:ext>
            </a:extLst>
          </p:cNvPr>
          <p:cNvSpPr txBox="1"/>
          <p:nvPr/>
        </p:nvSpPr>
        <p:spPr>
          <a:xfrm>
            <a:off x="6453809" y="3068787"/>
            <a:ext cx="3362178"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rPr>
              <a:t>COMPLETE ONLINE ACTIVIY LOG AND TURN IN BY THE DUE DATE. </a:t>
            </a:r>
          </a:p>
        </p:txBody>
      </p:sp>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0614-393B-4846-B20A-69BD40DDFA3A}"/>
              </a:ext>
            </a:extLst>
          </p:cNvPr>
          <p:cNvSpPr>
            <a:spLocks noGrp="1"/>
          </p:cNvSpPr>
          <p:nvPr>
            <p:ph type="title"/>
          </p:nvPr>
        </p:nvSpPr>
        <p:spPr/>
        <p:txBody>
          <a:bodyPr/>
          <a:lstStyle/>
          <a:p>
            <a:r>
              <a:rPr lang="en-US" dirty="0"/>
              <a:t>Expectations continued for F2F or DLD.</a:t>
            </a:r>
          </a:p>
        </p:txBody>
      </p:sp>
      <p:sp>
        <p:nvSpPr>
          <p:cNvPr id="3" name="Content Placeholder 2">
            <a:extLst>
              <a:ext uri="{FF2B5EF4-FFF2-40B4-BE49-F238E27FC236}">
                <a16:creationId xmlns:a16="http://schemas.microsoft.com/office/drawing/2014/main" id="{1E29AA0F-27BB-45CB-9EAD-365E473EBCED}"/>
              </a:ext>
            </a:extLst>
          </p:cNvPr>
          <p:cNvSpPr>
            <a:spLocks noGrp="1"/>
          </p:cNvSpPr>
          <p:nvPr>
            <p:ph idx="1"/>
          </p:nvPr>
        </p:nvSpPr>
        <p:spPr/>
        <p:txBody>
          <a:bodyPr>
            <a:normAutofit fontScale="92500" lnSpcReduction="10000"/>
          </a:bodyPr>
          <a:lstStyle/>
          <a:p>
            <a:r>
              <a:rPr lang="en-US" dirty="0"/>
              <a:t>Digital Days are not “free” days. Digital days are to work on CANVAS assignments.</a:t>
            </a:r>
          </a:p>
          <a:p>
            <a:r>
              <a:rPr lang="en-US" dirty="0"/>
              <a:t>Both face to face and digital assignments count towards a student’s grade. </a:t>
            </a:r>
          </a:p>
          <a:p>
            <a:r>
              <a:rPr lang="en-US" dirty="0"/>
              <a:t>Please check infinite campus for grades. Canvas gradebook is not an official gradebook that we use. Only infinite campus is used for official grade reporting. </a:t>
            </a:r>
          </a:p>
          <a:p>
            <a:r>
              <a:rPr lang="en-US" dirty="0"/>
              <a:t>Academic integrity-we are here to learn! We are here to prepare for the next grade level and to prepare for life. Students need to learn the habits of successful people, which include integrity and work ethic</a:t>
            </a:r>
          </a:p>
          <a:p>
            <a:r>
              <a:rPr lang="en-US" dirty="0"/>
              <a:t>We work hard designing and planning rigorous and focused curriculum, instruction, ,and assessment. We expect students to do their part and work hard! </a:t>
            </a:r>
          </a:p>
        </p:txBody>
      </p:sp>
    </p:spTree>
    <p:extLst>
      <p:ext uri="{BB962C8B-B14F-4D97-AF65-F5344CB8AC3E}">
        <p14:creationId xmlns:p14="http://schemas.microsoft.com/office/powerpoint/2010/main" val="411949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89AB-A836-4D4C-A271-B82C20FC0C52}"/>
              </a:ext>
            </a:extLst>
          </p:cNvPr>
          <p:cNvSpPr>
            <a:spLocks noGrp="1"/>
          </p:cNvSpPr>
          <p:nvPr>
            <p:ph type="title"/>
          </p:nvPr>
        </p:nvSpPr>
        <p:spPr/>
        <p:txBody>
          <a:bodyPr/>
          <a:lstStyle/>
          <a:p>
            <a:r>
              <a:rPr lang="en-US" dirty="0"/>
              <a:t>What does our face to face instruction look like?</a:t>
            </a:r>
          </a:p>
        </p:txBody>
      </p:sp>
      <p:sp>
        <p:nvSpPr>
          <p:cNvPr id="4" name="Text Placeholder 3">
            <a:extLst>
              <a:ext uri="{FF2B5EF4-FFF2-40B4-BE49-F238E27FC236}">
                <a16:creationId xmlns:a16="http://schemas.microsoft.com/office/drawing/2014/main" id="{5792096B-27E6-4C22-811A-691A81862B3B}"/>
              </a:ext>
            </a:extLst>
          </p:cNvPr>
          <p:cNvSpPr>
            <a:spLocks noGrp="1"/>
          </p:cNvSpPr>
          <p:nvPr>
            <p:ph type="body" sz="half" idx="2"/>
          </p:nvPr>
        </p:nvSpPr>
        <p:spPr/>
        <p:txBody>
          <a:bodyPr>
            <a:normAutofit/>
          </a:bodyPr>
          <a:lstStyle/>
          <a:p>
            <a:pPr marL="285750" indent="-285750" algn="l">
              <a:buFont typeface="Arial" panose="020B0604020202020204" pitchFamily="34" charset="0"/>
              <a:buChar char="•"/>
            </a:pPr>
            <a:r>
              <a:rPr lang="en-US" sz="1800" dirty="0"/>
              <a:t>We meet in the main gym</a:t>
            </a:r>
          </a:p>
          <a:p>
            <a:pPr marL="285750" indent="-285750" algn="l">
              <a:buFont typeface="Arial" panose="020B0604020202020204" pitchFamily="34" charset="0"/>
              <a:buChar char="•"/>
            </a:pPr>
            <a:r>
              <a:rPr lang="en-US" sz="1800" dirty="0"/>
              <a:t>Students will be released to dress out after attendance, and proper safety measures will be taken. </a:t>
            </a:r>
          </a:p>
          <a:p>
            <a:pPr marL="285750" indent="-285750" algn="l">
              <a:buFont typeface="Arial" panose="020B0604020202020204" pitchFamily="34" charset="0"/>
              <a:buChar char="•"/>
            </a:pPr>
            <a:r>
              <a:rPr lang="en-US" sz="1800" dirty="0"/>
              <a:t>Students can expect to participate in a fitness assessments, or the mile run during class on face to face instruction days. </a:t>
            </a:r>
          </a:p>
          <a:p>
            <a:pPr marL="285750" indent="-285750" algn="l">
              <a:buFont typeface="Arial" panose="020B0604020202020204" pitchFamily="34" charset="0"/>
              <a:buChar char="•"/>
            </a:pPr>
            <a:r>
              <a:rPr lang="en-US" sz="1800" dirty="0"/>
              <a:t>Bring a water bottle to refill. </a:t>
            </a:r>
          </a:p>
        </p:txBody>
      </p:sp>
      <p:pic>
        <p:nvPicPr>
          <p:cNvPr id="14" name="Picture 13" descr="A drawing of a cartoon character&#10;&#10;Description automatically generated">
            <a:extLst>
              <a:ext uri="{FF2B5EF4-FFF2-40B4-BE49-F238E27FC236}">
                <a16:creationId xmlns:a16="http://schemas.microsoft.com/office/drawing/2014/main" id="{51691863-EBEA-4FAB-8C1C-2CA15B40ACF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7926" y="1120270"/>
            <a:ext cx="1905000" cy="4400550"/>
          </a:xfrm>
          <a:prstGeom prst="rect">
            <a:avLst/>
          </a:prstGeom>
        </p:spPr>
      </p:pic>
    </p:spTree>
    <p:extLst>
      <p:ext uri="{BB962C8B-B14F-4D97-AF65-F5344CB8AC3E}">
        <p14:creationId xmlns:p14="http://schemas.microsoft.com/office/powerpoint/2010/main" val="198164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EB36-B640-4221-AB72-F0CF40F81AD9}"/>
              </a:ext>
            </a:extLst>
          </p:cNvPr>
          <p:cNvSpPr>
            <a:spLocks noGrp="1"/>
          </p:cNvSpPr>
          <p:nvPr>
            <p:ph type="title"/>
          </p:nvPr>
        </p:nvSpPr>
        <p:spPr/>
        <p:txBody>
          <a:bodyPr/>
          <a:lstStyle/>
          <a:p>
            <a:r>
              <a:rPr lang="en-US" dirty="0"/>
              <a:t>Canvas Course information 	</a:t>
            </a:r>
          </a:p>
        </p:txBody>
      </p:sp>
      <p:sp>
        <p:nvSpPr>
          <p:cNvPr id="3" name="Content Placeholder 2">
            <a:extLst>
              <a:ext uri="{FF2B5EF4-FFF2-40B4-BE49-F238E27FC236}">
                <a16:creationId xmlns:a16="http://schemas.microsoft.com/office/drawing/2014/main" id="{A11D6380-B3D7-4FD0-B386-602F97BC360C}"/>
              </a:ext>
            </a:extLst>
          </p:cNvPr>
          <p:cNvSpPr>
            <a:spLocks noGrp="1"/>
          </p:cNvSpPr>
          <p:nvPr>
            <p:ph idx="1"/>
          </p:nvPr>
        </p:nvSpPr>
        <p:spPr/>
        <p:txBody>
          <a:bodyPr/>
          <a:lstStyle/>
          <a:p>
            <a:r>
              <a:rPr lang="en-US" dirty="0"/>
              <a:t>You will access Personal Fitness class from your Course page.</a:t>
            </a:r>
          </a:p>
          <a:p>
            <a:r>
              <a:rPr lang="en-US" dirty="0"/>
              <a:t>Next students you will go to MODULES or the home page to access your assignments. </a:t>
            </a:r>
          </a:p>
          <a:p>
            <a:r>
              <a:rPr lang="en-US" dirty="0"/>
              <a:t>All details for assignment submission,  due dates, teacher help, resources are embedded in the assignments you will access in Course MODULES. </a:t>
            </a:r>
          </a:p>
        </p:txBody>
      </p:sp>
      <p:pic>
        <p:nvPicPr>
          <p:cNvPr id="5" name="Picture 4" descr="A picture containing drawing&#10;&#10;Description automatically generated">
            <a:extLst>
              <a:ext uri="{FF2B5EF4-FFF2-40B4-BE49-F238E27FC236}">
                <a16:creationId xmlns:a16="http://schemas.microsoft.com/office/drawing/2014/main" id="{96A5830A-8841-4E9E-A086-36A5AD30204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55050" y="4526192"/>
            <a:ext cx="6718611" cy="1972238"/>
          </a:xfrm>
          <a:prstGeom prst="rect">
            <a:avLst/>
          </a:prstGeom>
        </p:spPr>
      </p:pic>
    </p:spTree>
    <p:extLst>
      <p:ext uri="{BB962C8B-B14F-4D97-AF65-F5344CB8AC3E}">
        <p14:creationId xmlns:p14="http://schemas.microsoft.com/office/powerpoint/2010/main" val="419308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4608E264-926B-434A-8D58-87ACA185D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7106D-8B3C-4B9D-BB27-756311DEC908}"/>
              </a:ext>
            </a:extLst>
          </p:cNvPr>
          <p:cNvSpPr>
            <a:spLocks noGrp="1"/>
          </p:cNvSpPr>
          <p:nvPr>
            <p:ph type="title"/>
          </p:nvPr>
        </p:nvSpPr>
        <p:spPr>
          <a:xfrm>
            <a:off x="5279472" y="609600"/>
            <a:ext cx="5844759" cy="970450"/>
          </a:xfrm>
        </p:spPr>
        <p:txBody>
          <a:bodyPr>
            <a:normAutofit/>
          </a:bodyPr>
          <a:lstStyle/>
          <a:p>
            <a:r>
              <a:rPr lang="en-US"/>
              <a:t>Assessments</a:t>
            </a:r>
            <a:endParaRPr lang="en-US" dirty="0"/>
          </a:p>
        </p:txBody>
      </p:sp>
      <p:pic>
        <p:nvPicPr>
          <p:cNvPr id="22" name="Picture 18">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9" name="Picture 8">
            <a:extLst>
              <a:ext uri="{FF2B5EF4-FFF2-40B4-BE49-F238E27FC236}">
                <a16:creationId xmlns:a16="http://schemas.microsoft.com/office/drawing/2014/main" id="{B7A26DBA-A5E8-445D-A5F5-A9E9E1ED3A0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7186" r="17707" b="-3"/>
          <a:stretch/>
        </p:blipFill>
        <p:spPr>
          <a:xfrm>
            <a:off x="632815" y="643465"/>
            <a:ext cx="4003193" cy="5103372"/>
          </a:xfrm>
          <a:prstGeom prst="rect">
            <a:avLst/>
          </a:prstGeom>
        </p:spPr>
      </p:pic>
      <p:sp>
        <p:nvSpPr>
          <p:cNvPr id="3" name="Content Placeholder 2">
            <a:extLst>
              <a:ext uri="{FF2B5EF4-FFF2-40B4-BE49-F238E27FC236}">
                <a16:creationId xmlns:a16="http://schemas.microsoft.com/office/drawing/2014/main" id="{A5912155-EDA0-44C3-85FC-BACFA9B983EA}"/>
              </a:ext>
            </a:extLst>
          </p:cNvPr>
          <p:cNvSpPr>
            <a:spLocks noGrp="1"/>
          </p:cNvSpPr>
          <p:nvPr>
            <p:ph idx="1"/>
          </p:nvPr>
        </p:nvSpPr>
        <p:spPr>
          <a:xfrm>
            <a:off x="5279472" y="1828801"/>
            <a:ext cx="5844760" cy="3866048"/>
          </a:xfrm>
        </p:spPr>
        <p:txBody>
          <a:bodyPr anchor="ctr">
            <a:normAutofit/>
          </a:bodyPr>
          <a:lstStyle/>
          <a:p>
            <a:r>
              <a:rPr lang="en-US"/>
              <a:t>Your mile run time will serve as your formative fitness assessments.</a:t>
            </a:r>
          </a:p>
          <a:p>
            <a:r>
              <a:rPr lang="en-US"/>
              <a:t>Your activity logs will serve as summative assessments for your participation outside of class. </a:t>
            </a:r>
          </a:p>
          <a:p>
            <a:r>
              <a:rPr lang="en-US"/>
              <a:t>We will take a final at the end of nine weeks.</a:t>
            </a:r>
            <a:endParaRPr lang="en-US" dirty="0"/>
          </a:p>
        </p:txBody>
      </p:sp>
      <p:sp>
        <p:nvSpPr>
          <p:cNvPr id="11" name="TextBox 10">
            <a:extLst>
              <a:ext uri="{FF2B5EF4-FFF2-40B4-BE49-F238E27FC236}">
                <a16:creationId xmlns:a16="http://schemas.microsoft.com/office/drawing/2014/main" id="{2DDABA5D-A85D-4172-AB2A-80DEFE84BF30}"/>
              </a:ext>
            </a:extLst>
          </p:cNvPr>
          <p:cNvSpPr txBox="1"/>
          <p:nvPr/>
        </p:nvSpPr>
        <p:spPr>
          <a:xfrm>
            <a:off x="2397896" y="5546782"/>
            <a:ext cx="223811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lickr.com/photos/toddle_email_newsletters/2686712428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17028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8431-205E-401D-BC67-45A092BD537C}"/>
              </a:ext>
            </a:extLst>
          </p:cNvPr>
          <p:cNvSpPr>
            <a:spLocks noGrp="1"/>
          </p:cNvSpPr>
          <p:nvPr>
            <p:ph type="title"/>
          </p:nvPr>
        </p:nvSpPr>
        <p:spPr/>
        <p:txBody>
          <a:bodyPr>
            <a:noAutofit/>
          </a:bodyPr>
          <a:lstStyle/>
          <a:p>
            <a:r>
              <a:rPr lang="en-US" sz="3200" b="0" i="0" dirty="0">
                <a:solidFill>
                  <a:schemeClr val="tx1"/>
                </a:solidFill>
                <a:effectLst/>
                <a:latin typeface="Times New Roman" panose="02020603050405020304" pitchFamily="18" charset="0"/>
              </a:rPr>
              <a:t>Tips for parents/guardians to help students to stay organized and manage their time wisely during the digital days…</a:t>
            </a:r>
            <a:endParaRPr lang="en-US" sz="3200" dirty="0">
              <a:solidFill>
                <a:schemeClr val="tx1"/>
              </a:solidFill>
            </a:endParaRPr>
          </a:p>
        </p:txBody>
      </p:sp>
      <p:sp>
        <p:nvSpPr>
          <p:cNvPr id="3" name="Content Placeholder 2">
            <a:extLst>
              <a:ext uri="{FF2B5EF4-FFF2-40B4-BE49-F238E27FC236}">
                <a16:creationId xmlns:a16="http://schemas.microsoft.com/office/drawing/2014/main" id="{4B995CAE-476B-44CB-BB00-274D5AF7DE13}"/>
              </a:ext>
            </a:extLst>
          </p:cNvPr>
          <p:cNvSpPr>
            <a:spLocks noGrp="1"/>
          </p:cNvSpPr>
          <p:nvPr>
            <p:ph idx="1"/>
          </p:nvPr>
        </p:nvSpPr>
        <p:spPr/>
        <p:txBody>
          <a:bodyPr>
            <a:normAutofit fontScale="92500"/>
          </a:bodyPr>
          <a:lstStyle/>
          <a:p>
            <a:pPr algn="l"/>
            <a:r>
              <a:rPr lang="en-US" b="0" i="0" dirty="0">
                <a:solidFill>
                  <a:schemeClr val="tx1"/>
                </a:solidFill>
                <a:effectLst/>
                <a:latin typeface="Times New Roman" panose="02020603050405020304" pitchFamily="18" charset="0"/>
              </a:rPr>
              <a:t>Set a daily schedule for your student for digital days (when to get up, when to start working, how much time to allocate per each class on the schedule, etc.). Allow at least one hour per class.</a:t>
            </a:r>
          </a:p>
          <a:p>
            <a:pPr algn="l"/>
            <a:r>
              <a:rPr lang="en-US" b="0" i="0" dirty="0">
                <a:solidFill>
                  <a:schemeClr val="tx1"/>
                </a:solidFill>
                <a:effectLst/>
                <a:latin typeface="Times New Roman" panose="02020603050405020304" pitchFamily="18" charset="0"/>
              </a:rPr>
              <a:t> Include breaks in the schedule as well as lunch and snack-time.</a:t>
            </a:r>
          </a:p>
          <a:p>
            <a:pPr algn="l"/>
            <a:r>
              <a:rPr lang="en-US" b="0" i="0" dirty="0">
                <a:solidFill>
                  <a:schemeClr val="tx1"/>
                </a:solidFill>
                <a:effectLst/>
                <a:latin typeface="Times New Roman" panose="02020603050405020304" pitchFamily="18" charset="0"/>
              </a:rPr>
              <a:t> Have students use either calendar on their phone or a planner to keep up with their due dates and assignments.</a:t>
            </a:r>
          </a:p>
          <a:p>
            <a:pPr algn="l"/>
            <a:r>
              <a:rPr lang="en-US" b="0" i="0" dirty="0">
                <a:solidFill>
                  <a:schemeClr val="tx1"/>
                </a:solidFill>
                <a:effectLst/>
                <a:latin typeface="Times New Roman" panose="02020603050405020304" pitchFamily="18" charset="0"/>
              </a:rPr>
              <a:t> Follow up with the students at the end of the day and ask them what they have completed.</a:t>
            </a:r>
          </a:p>
          <a:p>
            <a:pPr algn="l"/>
            <a:r>
              <a:rPr lang="en-US" b="0" i="0" dirty="0">
                <a:solidFill>
                  <a:schemeClr val="tx1"/>
                </a:solidFill>
                <a:effectLst/>
                <a:latin typeface="Times New Roman" panose="02020603050405020304" pitchFamily="18" charset="0"/>
              </a:rPr>
              <a:t> Have you registered as an observer in your students Canvas course?</a:t>
            </a:r>
          </a:p>
          <a:p>
            <a:endParaRPr lang="en-US" dirty="0"/>
          </a:p>
        </p:txBody>
      </p:sp>
    </p:spTree>
    <p:extLst>
      <p:ext uri="{BB962C8B-B14F-4D97-AF65-F5344CB8AC3E}">
        <p14:creationId xmlns:p14="http://schemas.microsoft.com/office/powerpoint/2010/main" val="2803034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480</Words>
  <Application>Microsoft Office PowerPoint</Application>
  <PresentationFormat>Widescreen</PresentationFormat>
  <Paragraphs>39</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Goudy Old Style</vt:lpstr>
      <vt:lpstr>Times New Roman</vt:lpstr>
      <vt:lpstr>Wingdings 2</vt:lpstr>
      <vt:lpstr>SlateVTI</vt:lpstr>
      <vt:lpstr>EPHS  Personal Fitness</vt:lpstr>
      <vt:lpstr>Expectations Face to Face</vt:lpstr>
      <vt:lpstr>Expectations continued for F2F or DLD.</vt:lpstr>
      <vt:lpstr>What does our face to face instruction look like?</vt:lpstr>
      <vt:lpstr>Canvas Course information  </vt:lpstr>
      <vt:lpstr>Assessments</vt:lpstr>
      <vt:lpstr>Tips for parents/guardians to help students to stay organized and manage their time wisely during the digital days…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EPHS  Personal Fitness</dc:title>
  <dc:creator>Mariann E. Moncus</dc:creator>
  <cp:lastModifiedBy>Mariann E. Moncus</cp:lastModifiedBy>
  <cp:revision>1</cp:revision>
  <dcterms:created xsi:type="dcterms:W3CDTF">2020-10-02T19:44:46Z</dcterms:created>
  <dcterms:modified xsi:type="dcterms:W3CDTF">2020-10-05T12:13:13Z</dcterms:modified>
</cp:coreProperties>
</file>